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530" r:id="rId5"/>
    <p:sldId id="531" r:id="rId6"/>
    <p:sldId id="533" r:id="rId7"/>
    <p:sldId id="547" r:id="rId8"/>
    <p:sldId id="534" r:id="rId9"/>
    <p:sldId id="548" r:id="rId10"/>
    <p:sldId id="549" r:id="rId11"/>
    <p:sldId id="550" r:id="rId12"/>
    <p:sldId id="551" r:id="rId13"/>
    <p:sldId id="54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6" autoAdjust="0"/>
    <p:restoredTop sz="96327"/>
  </p:normalViewPr>
  <p:slideViewPr>
    <p:cSldViewPr snapToGrid="0">
      <p:cViewPr varScale="1">
        <p:scale>
          <a:sx n="104" d="100"/>
          <a:sy n="104" d="100"/>
        </p:scale>
        <p:origin x="240"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3A390C-B20E-4B66-86E9-7F9E1211094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831B3AF4-D336-4796-A2D4-36B3E5976F05}">
      <dgm:prSet/>
      <dgm:spPr/>
      <dgm:t>
        <a:bodyPr/>
        <a:lstStyle/>
        <a:p>
          <a:pPr>
            <a:lnSpc>
              <a:spcPct val="100000"/>
            </a:lnSpc>
          </a:pPr>
          <a:r>
            <a:rPr lang="en-US" b="1" dirty="0">
              <a:solidFill>
                <a:schemeClr val="bg1"/>
              </a:solidFill>
            </a:rPr>
            <a:t>Track Individual Expenses</a:t>
          </a:r>
          <a:r>
            <a:rPr lang="en-US" dirty="0">
              <a:solidFill>
                <a:schemeClr val="bg1"/>
              </a:solidFill>
            </a:rPr>
            <a:t> </a:t>
          </a:r>
        </a:p>
      </dgm:t>
    </dgm:pt>
    <dgm:pt modelId="{A6ACD025-CFDF-4058-8B3C-CF31A592F8D8}" type="parTrans" cxnId="{60C4167B-202F-42AA-AEE0-D06835A63015}">
      <dgm:prSet/>
      <dgm:spPr/>
      <dgm:t>
        <a:bodyPr/>
        <a:lstStyle/>
        <a:p>
          <a:endParaRPr lang="en-US">
            <a:solidFill>
              <a:schemeClr val="bg1"/>
            </a:solidFill>
          </a:endParaRPr>
        </a:p>
      </dgm:t>
    </dgm:pt>
    <dgm:pt modelId="{9B01BEE2-0C9B-4D46-8901-6FAB48F34A66}" type="sibTrans" cxnId="{60C4167B-202F-42AA-AEE0-D06835A63015}">
      <dgm:prSet/>
      <dgm:spPr/>
      <dgm:t>
        <a:bodyPr/>
        <a:lstStyle/>
        <a:p>
          <a:endParaRPr lang="en-US">
            <a:solidFill>
              <a:schemeClr val="bg1"/>
            </a:solidFill>
          </a:endParaRPr>
        </a:p>
      </dgm:t>
    </dgm:pt>
    <dgm:pt modelId="{A7A866F1-B00B-4F10-A242-4A0245A093AA}">
      <dgm:prSet/>
      <dgm:spPr/>
      <dgm:t>
        <a:bodyPr/>
        <a:lstStyle/>
        <a:p>
          <a:pPr>
            <a:lnSpc>
              <a:spcPct val="100000"/>
            </a:lnSpc>
          </a:pPr>
          <a:r>
            <a:rPr lang="en-US" b="1" dirty="0">
              <a:solidFill>
                <a:schemeClr val="bg1"/>
              </a:solidFill>
            </a:rPr>
            <a:t>Track Group Expenses</a:t>
          </a:r>
          <a:endParaRPr lang="en-US" dirty="0">
            <a:solidFill>
              <a:schemeClr val="bg1"/>
            </a:solidFill>
          </a:endParaRPr>
        </a:p>
      </dgm:t>
    </dgm:pt>
    <dgm:pt modelId="{4C3C027C-803E-4D07-BC5C-0F202EEA2FD0}" type="parTrans" cxnId="{04233859-71BD-44E7-BC72-C1B66053D190}">
      <dgm:prSet/>
      <dgm:spPr/>
      <dgm:t>
        <a:bodyPr/>
        <a:lstStyle/>
        <a:p>
          <a:endParaRPr lang="en-US">
            <a:solidFill>
              <a:schemeClr val="bg1"/>
            </a:solidFill>
          </a:endParaRPr>
        </a:p>
      </dgm:t>
    </dgm:pt>
    <dgm:pt modelId="{87EEBD13-190F-4114-8DBB-0EC44B049108}" type="sibTrans" cxnId="{04233859-71BD-44E7-BC72-C1B66053D190}">
      <dgm:prSet/>
      <dgm:spPr/>
      <dgm:t>
        <a:bodyPr/>
        <a:lstStyle/>
        <a:p>
          <a:endParaRPr lang="en-US">
            <a:solidFill>
              <a:schemeClr val="bg1"/>
            </a:solidFill>
          </a:endParaRPr>
        </a:p>
      </dgm:t>
    </dgm:pt>
    <dgm:pt modelId="{D9E984A9-4634-470B-A6AC-B69C054BF112}">
      <dgm:prSet/>
      <dgm:spPr/>
      <dgm:t>
        <a:bodyPr/>
        <a:lstStyle/>
        <a:p>
          <a:pPr>
            <a:lnSpc>
              <a:spcPct val="100000"/>
            </a:lnSpc>
          </a:pPr>
          <a:r>
            <a:rPr lang="en-US" b="1" dirty="0">
              <a:solidFill>
                <a:schemeClr val="bg1"/>
              </a:solidFill>
            </a:rPr>
            <a:t>Currency Conversion</a:t>
          </a:r>
          <a:r>
            <a:rPr lang="en-US" dirty="0">
              <a:solidFill>
                <a:schemeClr val="bg1"/>
              </a:solidFill>
            </a:rPr>
            <a:t> </a:t>
          </a:r>
        </a:p>
      </dgm:t>
    </dgm:pt>
    <dgm:pt modelId="{D3CEA5CF-3575-4919-9180-A28C0F8E9DE3}" type="parTrans" cxnId="{3DF93A79-8051-417E-B867-DDF003411E5F}">
      <dgm:prSet/>
      <dgm:spPr/>
      <dgm:t>
        <a:bodyPr/>
        <a:lstStyle/>
        <a:p>
          <a:endParaRPr lang="en-US">
            <a:solidFill>
              <a:schemeClr val="bg1"/>
            </a:solidFill>
          </a:endParaRPr>
        </a:p>
      </dgm:t>
    </dgm:pt>
    <dgm:pt modelId="{EB5833AA-ACD2-4124-B1E4-EDF0B10DC62D}" type="sibTrans" cxnId="{3DF93A79-8051-417E-B867-DDF003411E5F}">
      <dgm:prSet/>
      <dgm:spPr/>
      <dgm:t>
        <a:bodyPr/>
        <a:lstStyle/>
        <a:p>
          <a:endParaRPr lang="en-US">
            <a:solidFill>
              <a:schemeClr val="bg1"/>
            </a:solidFill>
          </a:endParaRPr>
        </a:p>
      </dgm:t>
    </dgm:pt>
    <dgm:pt modelId="{C2B2D4FC-6AEA-45DF-95B5-DCEA4CBCFDCA}">
      <dgm:prSet/>
      <dgm:spPr/>
      <dgm:t>
        <a:bodyPr/>
        <a:lstStyle/>
        <a:p>
          <a:pPr>
            <a:lnSpc>
              <a:spcPct val="100000"/>
            </a:lnSpc>
          </a:pPr>
          <a:r>
            <a:rPr lang="en-US" b="1">
              <a:solidFill>
                <a:schemeClr val="bg1"/>
              </a:solidFill>
            </a:rPr>
            <a:t>User Experience</a:t>
          </a:r>
          <a:r>
            <a:rPr lang="en-US">
              <a:solidFill>
                <a:schemeClr val="bg1"/>
              </a:solidFill>
            </a:rPr>
            <a:t>:</a:t>
          </a:r>
        </a:p>
      </dgm:t>
    </dgm:pt>
    <dgm:pt modelId="{AE4AE407-95F0-41FE-BF3B-314A1A8E4C8F}" type="parTrans" cxnId="{BECFF8C7-EB6D-4F3F-A36F-768D9526C815}">
      <dgm:prSet/>
      <dgm:spPr/>
      <dgm:t>
        <a:bodyPr/>
        <a:lstStyle/>
        <a:p>
          <a:endParaRPr lang="en-US">
            <a:solidFill>
              <a:schemeClr val="bg1"/>
            </a:solidFill>
          </a:endParaRPr>
        </a:p>
      </dgm:t>
    </dgm:pt>
    <dgm:pt modelId="{437483B5-1C39-44B6-899E-324F90FE7355}" type="sibTrans" cxnId="{BECFF8C7-EB6D-4F3F-A36F-768D9526C815}">
      <dgm:prSet/>
      <dgm:spPr/>
      <dgm:t>
        <a:bodyPr/>
        <a:lstStyle/>
        <a:p>
          <a:endParaRPr lang="en-US">
            <a:solidFill>
              <a:schemeClr val="bg1"/>
            </a:solidFill>
          </a:endParaRPr>
        </a:p>
      </dgm:t>
    </dgm:pt>
    <dgm:pt modelId="{5CE16D52-E532-4E49-88B5-EB046D8F5056}">
      <dgm:prSet/>
      <dgm:spPr/>
      <dgm:t>
        <a:bodyPr/>
        <a:lstStyle/>
        <a:p>
          <a:pPr>
            <a:lnSpc>
              <a:spcPct val="100000"/>
            </a:lnSpc>
          </a:pPr>
          <a:r>
            <a:rPr lang="en-US" b="1" dirty="0">
              <a:solidFill>
                <a:schemeClr val="bg1"/>
              </a:solidFill>
            </a:rPr>
            <a:t>Multi-User Support and Syncing</a:t>
          </a:r>
          <a:r>
            <a:rPr lang="en-US" dirty="0">
              <a:solidFill>
                <a:schemeClr val="bg1"/>
              </a:solidFill>
            </a:rPr>
            <a:t> </a:t>
          </a:r>
        </a:p>
      </dgm:t>
    </dgm:pt>
    <dgm:pt modelId="{D24B2E31-42F4-473D-BC01-EFC548C8CC41}" type="parTrans" cxnId="{BF60FBB2-D63F-417A-8533-CEC3C026B49E}">
      <dgm:prSet/>
      <dgm:spPr/>
      <dgm:t>
        <a:bodyPr/>
        <a:lstStyle/>
        <a:p>
          <a:endParaRPr lang="en-US">
            <a:solidFill>
              <a:schemeClr val="bg1"/>
            </a:solidFill>
          </a:endParaRPr>
        </a:p>
      </dgm:t>
    </dgm:pt>
    <dgm:pt modelId="{DEB37DB2-5DD7-41AB-9ABC-7111A94A50C9}" type="sibTrans" cxnId="{BF60FBB2-D63F-417A-8533-CEC3C026B49E}">
      <dgm:prSet/>
      <dgm:spPr/>
      <dgm:t>
        <a:bodyPr/>
        <a:lstStyle/>
        <a:p>
          <a:endParaRPr lang="en-US">
            <a:solidFill>
              <a:schemeClr val="bg1"/>
            </a:solidFill>
          </a:endParaRPr>
        </a:p>
      </dgm:t>
    </dgm:pt>
    <dgm:pt modelId="{DB2C91B5-F8B7-4C3A-B7FC-8EC080EA54F5}">
      <dgm:prSet/>
      <dgm:spPr/>
      <dgm:t>
        <a:bodyPr/>
        <a:lstStyle/>
        <a:p>
          <a:pPr>
            <a:lnSpc>
              <a:spcPct val="100000"/>
            </a:lnSpc>
          </a:pPr>
          <a:r>
            <a:rPr lang="en-US" b="1" dirty="0">
              <a:solidFill>
                <a:schemeClr val="bg1"/>
              </a:solidFill>
            </a:rPr>
            <a:t>Analytics and Reporting</a:t>
          </a:r>
          <a:endParaRPr lang="en-US" dirty="0">
            <a:solidFill>
              <a:schemeClr val="bg1"/>
            </a:solidFill>
          </a:endParaRPr>
        </a:p>
      </dgm:t>
    </dgm:pt>
    <dgm:pt modelId="{17E9B40C-0DEA-4D84-B913-DA2FDEA94275}" type="parTrans" cxnId="{92B40043-576A-418C-B3D6-A5FD2B8263F3}">
      <dgm:prSet/>
      <dgm:spPr/>
      <dgm:t>
        <a:bodyPr/>
        <a:lstStyle/>
        <a:p>
          <a:endParaRPr lang="en-US">
            <a:solidFill>
              <a:schemeClr val="bg1"/>
            </a:solidFill>
          </a:endParaRPr>
        </a:p>
      </dgm:t>
    </dgm:pt>
    <dgm:pt modelId="{067BB011-71B3-4B80-A2DA-24F407324352}" type="sibTrans" cxnId="{92B40043-576A-418C-B3D6-A5FD2B8263F3}">
      <dgm:prSet/>
      <dgm:spPr/>
      <dgm:t>
        <a:bodyPr/>
        <a:lstStyle/>
        <a:p>
          <a:endParaRPr lang="en-US">
            <a:solidFill>
              <a:schemeClr val="bg1"/>
            </a:solidFill>
          </a:endParaRPr>
        </a:p>
      </dgm:t>
    </dgm:pt>
    <dgm:pt modelId="{8EB9EC36-5316-4B02-B1B6-E7F61CECB7BE}" type="pres">
      <dgm:prSet presAssocID="{D43A390C-B20E-4B66-86E9-7F9E12110949}" presName="root" presStyleCnt="0">
        <dgm:presLayoutVars>
          <dgm:dir/>
          <dgm:resizeHandles val="exact"/>
        </dgm:presLayoutVars>
      </dgm:prSet>
      <dgm:spPr/>
    </dgm:pt>
    <dgm:pt modelId="{DFD5230F-B3E7-483F-9ADC-E92B4CFE15D5}" type="pres">
      <dgm:prSet presAssocID="{831B3AF4-D336-4796-A2D4-36B3E5976F05}" presName="compNode" presStyleCnt="0"/>
      <dgm:spPr/>
    </dgm:pt>
    <dgm:pt modelId="{23DFB661-B4BC-4470-B8C7-4780F5D02A54}" type="pres">
      <dgm:prSet presAssocID="{831B3AF4-D336-4796-A2D4-36B3E5976F0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BF77AF49-1CE1-4553-B5A2-0509B8370BCF}" type="pres">
      <dgm:prSet presAssocID="{831B3AF4-D336-4796-A2D4-36B3E5976F05}" presName="spaceRect" presStyleCnt="0"/>
      <dgm:spPr/>
    </dgm:pt>
    <dgm:pt modelId="{0719DC98-AD19-49C3-859F-4BF746ADBFD2}" type="pres">
      <dgm:prSet presAssocID="{831B3AF4-D336-4796-A2D4-36B3E5976F05}" presName="textRect" presStyleLbl="revTx" presStyleIdx="0" presStyleCnt="6">
        <dgm:presLayoutVars>
          <dgm:chMax val="1"/>
          <dgm:chPref val="1"/>
        </dgm:presLayoutVars>
      </dgm:prSet>
      <dgm:spPr/>
    </dgm:pt>
    <dgm:pt modelId="{6FA9C8E2-DEFD-47F8-A2BC-39B9CEAD4170}" type="pres">
      <dgm:prSet presAssocID="{9B01BEE2-0C9B-4D46-8901-6FAB48F34A66}" presName="sibTrans" presStyleCnt="0"/>
      <dgm:spPr/>
    </dgm:pt>
    <dgm:pt modelId="{4963BF34-89DC-45D2-B254-88ED1AF2468F}" type="pres">
      <dgm:prSet presAssocID="{A7A866F1-B00B-4F10-A242-4A0245A093AA}" presName="compNode" presStyleCnt="0"/>
      <dgm:spPr/>
    </dgm:pt>
    <dgm:pt modelId="{D8F6AD81-DB09-4910-918B-DB3C8551934A}" type="pres">
      <dgm:prSet presAssocID="{A7A866F1-B00B-4F10-A242-4A0245A093A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120D514A-621D-4515-91AF-228BC8E6AED9}" type="pres">
      <dgm:prSet presAssocID="{A7A866F1-B00B-4F10-A242-4A0245A093AA}" presName="spaceRect" presStyleCnt="0"/>
      <dgm:spPr/>
    </dgm:pt>
    <dgm:pt modelId="{BBA7BACE-7EFE-4994-9BDC-7839EE144C7D}" type="pres">
      <dgm:prSet presAssocID="{A7A866F1-B00B-4F10-A242-4A0245A093AA}" presName="textRect" presStyleLbl="revTx" presStyleIdx="1" presStyleCnt="6">
        <dgm:presLayoutVars>
          <dgm:chMax val="1"/>
          <dgm:chPref val="1"/>
        </dgm:presLayoutVars>
      </dgm:prSet>
      <dgm:spPr/>
    </dgm:pt>
    <dgm:pt modelId="{96758306-196D-4689-BCA5-0AED5874242D}" type="pres">
      <dgm:prSet presAssocID="{87EEBD13-190F-4114-8DBB-0EC44B049108}" presName="sibTrans" presStyleCnt="0"/>
      <dgm:spPr/>
    </dgm:pt>
    <dgm:pt modelId="{DE3FCAAF-9C53-40FD-80E7-9C679117DD8B}" type="pres">
      <dgm:prSet presAssocID="{D9E984A9-4634-470B-A6AC-B69C054BF112}" presName="compNode" presStyleCnt="0"/>
      <dgm:spPr/>
    </dgm:pt>
    <dgm:pt modelId="{CE72C7CC-1FD3-443C-9E27-F45C2E47B55E}" type="pres">
      <dgm:prSet presAssocID="{D9E984A9-4634-470B-A6AC-B69C054BF11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488A61B2-68B1-4030-A7D0-D7DD58759EFC}" type="pres">
      <dgm:prSet presAssocID="{D9E984A9-4634-470B-A6AC-B69C054BF112}" presName="spaceRect" presStyleCnt="0"/>
      <dgm:spPr/>
    </dgm:pt>
    <dgm:pt modelId="{6FBAC2D8-88E4-49BF-AE9D-CE8BF69BC824}" type="pres">
      <dgm:prSet presAssocID="{D9E984A9-4634-470B-A6AC-B69C054BF112}" presName="textRect" presStyleLbl="revTx" presStyleIdx="2" presStyleCnt="6">
        <dgm:presLayoutVars>
          <dgm:chMax val="1"/>
          <dgm:chPref val="1"/>
        </dgm:presLayoutVars>
      </dgm:prSet>
      <dgm:spPr/>
    </dgm:pt>
    <dgm:pt modelId="{C59DC602-E107-4989-8D96-F649A2E16D37}" type="pres">
      <dgm:prSet presAssocID="{EB5833AA-ACD2-4124-B1E4-EDF0B10DC62D}" presName="sibTrans" presStyleCnt="0"/>
      <dgm:spPr/>
    </dgm:pt>
    <dgm:pt modelId="{2B136278-2209-4C01-AB87-8276B6668D65}" type="pres">
      <dgm:prSet presAssocID="{C2B2D4FC-6AEA-45DF-95B5-DCEA4CBCFDCA}" presName="compNode" presStyleCnt="0"/>
      <dgm:spPr/>
    </dgm:pt>
    <dgm:pt modelId="{2D89CBC1-582B-4097-B553-B785EEBCCF42}" type="pres">
      <dgm:prSet presAssocID="{C2B2D4FC-6AEA-45DF-95B5-DCEA4CBCFDC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FB4C19E2-5E18-4E17-BD34-F94BDD4909BF}" type="pres">
      <dgm:prSet presAssocID="{C2B2D4FC-6AEA-45DF-95B5-DCEA4CBCFDCA}" presName="spaceRect" presStyleCnt="0"/>
      <dgm:spPr/>
    </dgm:pt>
    <dgm:pt modelId="{F712908E-FE38-49E1-86E5-9F69AB483329}" type="pres">
      <dgm:prSet presAssocID="{C2B2D4FC-6AEA-45DF-95B5-DCEA4CBCFDCA}" presName="textRect" presStyleLbl="revTx" presStyleIdx="3" presStyleCnt="6">
        <dgm:presLayoutVars>
          <dgm:chMax val="1"/>
          <dgm:chPref val="1"/>
        </dgm:presLayoutVars>
      </dgm:prSet>
      <dgm:spPr/>
    </dgm:pt>
    <dgm:pt modelId="{7F27BE0F-B62A-4350-840A-5A9E4EAB0531}" type="pres">
      <dgm:prSet presAssocID="{437483B5-1C39-44B6-899E-324F90FE7355}" presName="sibTrans" presStyleCnt="0"/>
      <dgm:spPr/>
    </dgm:pt>
    <dgm:pt modelId="{80D25775-8BC9-492E-BE23-9FD0F30F218F}" type="pres">
      <dgm:prSet presAssocID="{5CE16D52-E532-4E49-88B5-EB046D8F5056}" presName="compNode" presStyleCnt="0"/>
      <dgm:spPr/>
    </dgm:pt>
    <dgm:pt modelId="{C4CB1CBE-7518-425E-A971-471C72E43580}" type="pres">
      <dgm:prSet presAssocID="{5CE16D52-E532-4E49-88B5-EB046D8F505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FA7327F5-1C99-43D4-8E2A-83B72737DD36}" type="pres">
      <dgm:prSet presAssocID="{5CE16D52-E532-4E49-88B5-EB046D8F5056}" presName="spaceRect" presStyleCnt="0"/>
      <dgm:spPr/>
    </dgm:pt>
    <dgm:pt modelId="{0C1C5D7A-85DD-47FD-8D0A-9537F732A06F}" type="pres">
      <dgm:prSet presAssocID="{5CE16D52-E532-4E49-88B5-EB046D8F5056}" presName="textRect" presStyleLbl="revTx" presStyleIdx="4" presStyleCnt="6">
        <dgm:presLayoutVars>
          <dgm:chMax val="1"/>
          <dgm:chPref val="1"/>
        </dgm:presLayoutVars>
      </dgm:prSet>
      <dgm:spPr/>
    </dgm:pt>
    <dgm:pt modelId="{0D9BF28C-CE22-4FA1-B5A5-DE32C906EFA1}" type="pres">
      <dgm:prSet presAssocID="{DEB37DB2-5DD7-41AB-9ABC-7111A94A50C9}" presName="sibTrans" presStyleCnt="0"/>
      <dgm:spPr/>
    </dgm:pt>
    <dgm:pt modelId="{8638E502-AECD-4D8F-8597-0F4399DAF363}" type="pres">
      <dgm:prSet presAssocID="{DB2C91B5-F8B7-4C3A-B7FC-8EC080EA54F5}" presName="compNode" presStyleCnt="0"/>
      <dgm:spPr/>
    </dgm:pt>
    <dgm:pt modelId="{011F825C-8BA9-4896-8085-A9573AC01883}" type="pres">
      <dgm:prSet presAssocID="{DB2C91B5-F8B7-4C3A-B7FC-8EC080EA54F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888B50EB-E479-42A3-8FD5-1B773CE9CA14}" type="pres">
      <dgm:prSet presAssocID="{DB2C91B5-F8B7-4C3A-B7FC-8EC080EA54F5}" presName="spaceRect" presStyleCnt="0"/>
      <dgm:spPr/>
    </dgm:pt>
    <dgm:pt modelId="{3785DBDD-94EE-42AA-897E-13793E272FA2}" type="pres">
      <dgm:prSet presAssocID="{DB2C91B5-F8B7-4C3A-B7FC-8EC080EA54F5}" presName="textRect" presStyleLbl="revTx" presStyleIdx="5" presStyleCnt="6">
        <dgm:presLayoutVars>
          <dgm:chMax val="1"/>
          <dgm:chPref val="1"/>
        </dgm:presLayoutVars>
      </dgm:prSet>
      <dgm:spPr/>
    </dgm:pt>
  </dgm:ptLst>
  <dgm:cxnLst>
    <dgm:cxn modelId="{F4819F1D-8555-4F30-BA10-02F369C63508}" type="presOf" srcId="{831B3AF4-D336-4796-A2D4-36B3E5976F05}" destId="{0719DC98-AD19-49C3-859F-4BF746ADBFD2}" srcOrd="0" destOrd="0" presId="urn:microsoft.com/office/officeart/2018/2/layout/IconLabelList"/>
    <dgm:cxn modelId="{A8D0382E-EF51-4087-B0BC-9FD927BA77A8}" type="presOf" srcId="{D43A390C-B20E-4B66-86E9-7F9E12110949}" destId="{8EB9EC36-5316-4B02-B1B6-E7F61CECB7BE}" srcOrd="0" destOrd="0" presId="urn:microsoft.com/office/officeart/2018/2/layout/IconLabelList"/>
    <dgm:cxn modelId="{BE88E441-23DD-4915-B448-9FB9A6D19823}" type="presOf" srcId="{C2B2D4FC-6AEA-45DF-95B5-DCEA4CBCFDCA}" destId="{F712908E-FE38-49E1-86E5-9F69AB483329}" srcOrd="0" destOrd="0" presId="urn:microsoft.com/office/officeart/2018/2/layout/IconLabelList"/>
    <dgm:cxn modelId="{92B40043-576A-418C-B3D6-A5FD2B8263F3}" srcId="{D43A390C-B20E-4B66-86E9-7F9E12110949}" destId="{DB2C91B5-F8B7-4C3A-B7FC-8EC080EA54F5}" srcOrd="5" destOrd="0" parTransId="{17E9B40C-0DEA-4D84-B913-DA2FDEA94275}" sibTransId="{067BB011-71B3-4B80-A2DA-24F407324352}"/>
    <dgm:cxn modelId="{04233859-71BD-44E7-BC72-C1B66053D190}" srcId="{D43A390C-B20E-4B66-86E9-7F9E12110949}" destId="{A7A866F1-B00B-4F10-A242-4A0245A093AA}" srcOrd="1" destOrd="0" parTransId="{4C3C027C-803E-4D07-BC5C-0F202EEA2FD0}" sibTransId="{87EEBD13-190F-4114-8DBB-0EC44B049108}"/>
    <dgm:cxn modelId="{3DF93A79-8051-417E-B867-DDF003411E5F}" srcId="{D43A390C-B20E-4B66-86E9-7F9E12110949}" destId="{D9E984A9-4634-470B-A6AC-B69C054BF112}" srcOrd="2" destOrd="0" parTransId="{D3CEA5CF-3575-4919-9180-A28C0F8E9DE3}" sibTransId="{EB5833AA-ACD2-4124-B1E4-EDF0B10DC62D}"/>
    <dgm:cxn modelId="{60C4167B-202F-42AA-AEE0-D06835A63015}" srcId="{D43A390C-B20E-4B66-86E9-7F9E12110949}" destId="{831B3AF4-D336-4796-A2D4-36B3E5976F05}" srcOrd="0" destOrd="0" parTransId="{A6ACD025-CFDF-4058-8B3C-CF31A592F8D8}" sibTransId="{9B01BEE2-0C9B-4D46-8901-6FAB48F34A66}"/>
    <dgm:cxn modelId="{EC4B3F83-E6E2-4829-B4A1-BBB170CC7CA9}" type="presOf" srcId="{A7A866F1-B00B-4F10-A242-4A0245A093AA}" destId="{BBA7BACE-7EFE-4994-9BDC-7839EE144C7D}" srcOrd="0" destOrd="0" presId="urn:microsoft.com/office/officeart/2018/2/layout/IconLabelList"/>
    <dgm:cxn modelId="{996D048C-5644-40C3-A1CE-6A4481AE4C39}" type="presOf" srcId="{D9E984A9-4634-470B-A6AC-B69C054BF112}" destId="{6FBAC2D8-88E4-49BF-AE9D-CE8BF69BC824}" srcOrd="0" destOrd="0" presId="urn:microsoft.com/office/officeart/2018/2/layout/IconLabelList"/>
    <dgm:cxn modelId="{7CBADCA9-EBED-4184-9550-2A741B254BEC}" type="presOf" srcId="{5CE16D52-E532-4E49-88B5-EB046D8F5056}" destId="{0C1C5D7A-85DD-47FD-8D0A-9537F732A06F}" srcOrd="0" destOrd="0" presId="urn:microsoft.com/office/officeart/2018/2/layout/IconLabelList"/>
    <dgm:cxn modelId="{BF60FBB2-D63F-417A-8533-CEC3C026B49E}" srcId="{D43A390C-B20E-4B66-86E9-7F9E12110949}" destId="{5CE16D52-E532-4E49-88B5-EB046D8F5056}" srcOrd="4" destOrd="0" parTransId="{D24B2E31-42F4-473D-BC01-EFC548C8CC41}" sibTransId="{DEB37DB2-5DD7-41AB-9ABC-7111A94A50C9}"/>
    <dgm:cxn modelId="{EC898ABB-AAEE-4767-885F-F0C246C4A122}" type="presOf" srcId="{DB2C91B5-F8B7-4C3A-B7FC-8EC080EA54F5}" destId="{3785DBDD-94EE-42AA-897E-13793E272FA2}" srcOrd="0" destOrd="0" presId="urn:microsoft.com/office/officeart/2018/2/layout/IconLabelList"/>
    <dgm:cxn modelId="{BECFF8C7-EB6D-4F3F-A36F-768D9526C815}" srcId="{D43A390C-B20E-4B66-86E9-7F9E12110949}" destId="{C2B2D4FC-6AEA-45DF-95B5-DCEA4CBCFDCA}" srcOrd="3" destOrd="0" parTransId="{AE4AE407-95F0-41FE-BF3B-314A1A8E4C8F}" sibTransId="{437483B5-1C39-44B6-899E-324F90FE7355}"/>
    <dgm:cxn modelId="{FAD66B94-4291-4F3F-941F-2962179A8626}" type="presParOf" srcId="{8EB9EC36-5316-4B02-B1B6-E7F61CECB7BE}" destId="{DFD5230F-B3E7-483F-9ADC-E92B4CFE15D5}" srcOrd="0" destOrd="0" presId="urn:microsoft.com/office/officeart/2018/2/layout/IconLabelList"/>
    <dgm:cxn modelId="{E54EA4A2-75B9-40E8-8C75-B6C70EC1FB37}" type="presParOf" srcId="{DFD5230F-B3E7-483F-9ADC-E92B4CFE15D5}" destId="{23DFB661-B4BC-4470-B8C7-4780F5D02A54}" srcOrd="0" destOrd="0" presId="urn:microsoft.com/office/officeart/2018/2/layout/IconLabelList"/>
    <dgm:cxn modelId="{A49F9661-0BFA-4805-9F86-6FA73089492C}" type="presParOf" srcId="{DFD5230F-B3E7-483F-9ADC-E92B4CFE15D5}" destId="{BF77AF49-1CE1-4553-B5A2-0509B8370BCF}" srcOrd="1" destOrd="0" presId="urn:microsoft.com/office/officeart/2018/2/layout/IconLabelList"/>
    <dgm:cxn modelId="{C655D5B2-733C-4036-BE54-A6EEB16D8BD7}" type="presParOf" srcId="{DFD5230F-B3E7-483F-9ADC-E92B4CFE15D5}" destId="{0719DC98-AD19-49C3-859F-4BF746ADBFD2}" srcOrd="2" destOrd="0" presId="urn:microsoft.com/office/officeart/2018/2/layout/IconLabelList"/>
    <dgm:cxn modelId="{E0B80736-AB5C-4380-A600-68C3ABB25D7B}" type="presParOf" srcId="{8EB9EC36-5316-4B02-B1B6-E7F61CECB7BE}" destId="{6FA9C8E2-DEFD-47F8-A2BC-39B9CEAD4170}" srcOrd="1" destOrd="0" presId="urn:microsoft.com/office/officeart/2018/2/layout/IconLabelList"/>
    <dgm:cxn modelId="{070B767D-6724-40F8-BD20-7986DC9ACB7B}" type="presParOf" srcId="{8EB9EC36-5316-4B02-B1B6-E7F61CECB7BE}" destId="{4963BF34-89DC-45D2-B254-88ED1AF2468F}" srcOrd="2" destOrd="0" presId="urn:microsoft.com/office/officeart/2018/2/layout/IconLabelList"/>
    <dgm:cxn modelId="{BB34EEA4-A3DC-48F9-85A1-5B8EF3E0D872}" type="presParOf" srcId="{4963BF34-89DC-45D2-B254-88ED1AF2468F}" destId="{D8F6AD81-DB09-4910-918B-DB3C8551934A}" srcOrd="0" destOrd="0" presId="urn:microsoft.com/office/officeart/2018/2/layout/IconLabelList"/>
    <dgm:cxn modelId="{01BE7539-28A3-4A15-AA84-A0CC6BFF1FC6}" type="presParOf" srcId="{4963BF34-89DC-45D2-B254-88ED1AF2468F}" destId="{120D514A-621D-4515-91AF-228BC8E6AED9}" srcOrd="1" destOrd="0" presId="urn:microsoft.com/office/officeart/2018/2/layout/IconLabelList"/>
    <dgm:cxn modelId="{982614D6-A5D4-4E3B-B1B5-982620F6BA5B}" type="presParOf" srcId="{4963BF34-89DC-45D2-B254-88ED1AF2468F}" destId="{BBA7BACE-7EFE-4994-9BDC-7839EE144C7D}" srcOrd="2" destOrd="0" presId="urn:microsoft.com/office/officeart/2018/2/layout/IconLabelList"/>
    <dgm:cxn modelId="{BFA47EBC-ECB8-41A1-84DA-1EF85B8C22E2}" type="presParOf" srcId="{8EB9EC36-5316-4B02-B1B6-E7F61CECB7BE}" destId="{96758306-196D-4689-BCA5-0AED5874242D}" srcOrd="3" destOrd="0" presId="urn:microsoft.com/office/officeart/2018/2/layout/IconLabelList"/>
    <dgm:cxn modelId="{B450FB7F-90AA-4CFB-8B5E-10E8FBD08439}" type="presParOf" srcId="{8EB9EC36-5316-4B02-B1B6-E7F61CECB7BE}" destId="{DE3FCAAF-9C53-40FD-80E7-9C679117DD8B}" srcOrd="4" destOrd="0" presId="urn:microsoft.com/office/officeart/2018/2/layout/IconLabelList"/>
    <dgm:cxn modelId="{288E3E74-4052-49E5-A17A-1FDF7D8AB4A7}" type="presParOf" srcId="{DE3FCAAF-9C53-40FD-80E7-9C679117DD8B}" destId="{CE72C7CC-1FD3-443C-9E27-F45C2E47B55E}" srcOrd="0" destOrd="0" presId="urn:microsoft.com/office/officeart/2018/2/layout/IconLabelList"/>
    <dgm:cxn modelId="{4EC991C6-182D-4A95-A76E-05F3E883BF54}" type="presParOf" srcId="{DE3FCAAF-9C53-40FD-80E7-9C679117DD8B}" destId="{488A61B2-68B1-4030-A7D0-D7DD58759EFC}" srcOrd="1" destOrd="0" presId="urn:microsoft.com/office/officeart/2018/2/layout/IconLabelList"/>
    <dgm:cxn modelId="{0428D024-102F-4BC7-9BB8-8B29570E460B}" type="presParOf" srcId="{DE3FCAAF-9C53-40FD-80E7-9C679117DD8B}" destId="{6FBAC2D8-88E4-49BF-AE9D-CE8BF69BC824}" srcOrd="2" destOrd="0" presId="urn:microsoft.com/office/officeart/2018/2/layout/IconLabelList"/>
    <dgm:cxn modelId="{9DF8AC45-9627-4907-8142-33F9A1318F97}" type="presParOf" srcId="{8EB9EC36-5316-4B02-B1B6-E7F61CECB7BE}" destId="{C59DC602-E107-4989-8D96-F649A2E16D37}" srcOrd="5" destOrd="0" presId="urn:microsoft.com/office/officeart/2018/2/layout/IconLabelList"/>
    <dgm:cxn modelId="{2A70369B-D368-4A31-B5D1-9E2DA24D5DFD}" type="presParOf" srcId="{8EB9EC36-5316-4B02-B1B6-E7F61CECB7BE}" destId="{2B136278-2209-4C01-AB87-8276B6668D65}" srcOrd="6" destOrd="0" presId="urn:microsoft.com/office/officeart/2018/2/layout/IconLabelList"/>
    <dgm:cxn modelId="{A663C059-5B83-4816-ABDE-705F899BDB83}" type="presParOf" srcId="{2B136278-2209-4C01-AB87-8276B6668D65}" destId="{2D89CBC1-582B-4097-B553-B785EEBCCF42}" srcOrd="0" destOrd="0" presId="urn:microsoft.com/office/officeart/2018/2/layout/IconLabelList"/>
    <dgm:cxn modelId="{25E6C87F-2B8F-4BE6-BC8B-E9F0F28813C3}" type="presParOf" srcId="{2B136278-2209-4C01-AB87-8276B6668D65}" destId="{FB4C19E2-5E18-4E17-BD34-F94BDD4909BF}" srcOrd="1" destOrd="0" presId="urn:microsoft.com/office/officeart/2018/2/layout/IconLabelList"/>
    <dgm:cxn modelId="{E90372D2-BFDA-4191-A032-2DDF307EAEED}" type="presParOf" srcId="{2B136278-2209-4C01-AB87-8276B6668D65}" destId="{F712908E-FE38-49E1-86E5-9F69AB483329}" srcOrd="2" destOrd="0" presId="urn:microsoft.com/office/officeart/2018/2/layout/IconLabelList"/>
    <dgm:cxn modelId="{FDD9F58C-A490-4F3F-AD40-781A8ED0D55F}" type="presParOf" srcId="{8EB9EC36-5316-4B02-B1B6-E7F61CECB7BE}" destId="{7F27BE0F-B62A-4350-840A-5A9E4EAB0531}" srcOrd="7" destOrd="0" presId="urn:microsoft.com/office/officeart/2018/2/layout/IconLabelList"/>
    <dgm:cxn modelId="{E903C14C-416F-421F-BB2F-97DCA3A6FD53}" type="presParOf" srcId="{8EB9EC36-5316-4B02-B1B6-E7F61CECB7BE}" destId="{80D25775-8BC9-492E-BE23-9FD0F30F218F}" srcOrd="8" destOrd="0" presId="urn:microsoft.com/office/officeart/2018/2/layout/IconLabelList"/>
    <dgm:cxn modelId="{A6C2DF0C-26F9-4B8B-9D2F-5AA3717D26D3}" type="presParOf" srcId="{80D25775-8BC9-492E-BE23-9FD0F30F218F}" destId="{C4CB1CBE-7518-425E-A971-471C72E43580}" srcOrd="0" destOrd="0" presId="urn:microsoft.com/office/officeart/2018/2/layout/IconLabelList"/>
    <dgm:cxn modelId="{4F103AD4-1CA4-4E93-98F4-55CF495C3D49}" type="presParOf" srcId="{80D25775-8BC9-492E-BE23-9FD0F30F218F}" destId="{FA7327F5-1C99-43D4-8E2A-83B72737DD36}" srcOrd="1" destOrd="0" presId="urn:microsoft.com/office/officeart/2018/2/layout/IconLabelList"/>
    <dgm:cxn modelId="{FB5D8323-AE95-4565-85E9-B31ADF3E2CF1}" type="presParOf" srcId="{80D25775-8BC9-492E-BE23-9FD0F30F218F}" destId="{0C1C5D7A-85DD-47FD-8D0A-9537F732A06F}" srcOrd="2" destOrd="0" presId="urn:microsoft.com/office/officeart/2018/2/layout/IconLabelList"/>
    <dgm:cxn modelId="{A115FF20-3103-4E77-8696-5EF4DC6D938B}" type="presParOf" srcId="{8EB9EC36-5316-4B02-B1B6-E7F61CECB7BE}" destId="{0D9BF28C-CE22-4FA1-B5A5-DE32C906EFA1}" srcOrd="9" destOrd="0" presId="urn:microsoft.com/office/officeart/2018/2/layout/IconLabelList"/>
    <dgm:cxn modelId="{FC040FCA-33E9-47A6-8D5E-073E9AE6EA92}" type="presParOf" srcId="{8EB9EC36-5316-4B02-B1B6-E7F61CECB7BE}" destId="{8638E502-AECD-4D8F-8597-0F4399DAF363}" srcOrd="10" destOrd="0" presId="urn:microsoft.com/office/officeart/2018/2/layout/IconLabelList"/>
    <dgm:cxn modelId="{3386FBA5-AD0C-4632-890B-C7C95D065AAA}" type="presParOf" srcId="{8638E502-AECD-4D8F-8597-0F4399DAF363}" destId="{011F825C-8BA9-4896-8085-A9573AC01883}" srcOrd="0" destOrd="0" presId="urn:microsoft.com/office/officeart/2018/2/layout/IconLabelList"/>
    <dgm:cxn modelId="{B126079E-0925-42D2-B71C-BD5EDD7F4D05}" type="presParOf" srcId="{8638E502-AECD-4D8F-8597-0F4399DAF363}" destId="{888B50EB-E479-42A3-8FD5-1B773CE9CA14}" srcOrd="1" destOrd="0" presId="urn:microsoft.com/office/officeart/2018/2/layout/IconLabelList"/>
    <dgm:cxn modelId="{92E3F56E-EAA5-4EFC-8E53-8E2F80FA66CC}" type="presParOf" srcId="{8638E502-AECD-4D8F-8597-0F4399DAF363}" destId="{3785DBDD-94EE-42AA-897E-13793E272FA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9856B1-479F-FF40-A909-95D916E99CB2}" type="doc">
      <dgm:prSet loTypeId="urn:microsoft.com/office/officeart/2005/8/layout/venn1" loCatId="relationship" qsTypeId="urn:microsoft.com/office/officeart/2005/8/quickstyle/simple1" qsCatId="simple" csTypeId="urn:microsoft.com/office/officeart/2005/8/colors/colorful3" csCatId="colorful" phldr="1"/>
      <dgm:spPr/>
      <dgm:t>
        <a:bodyPr/>
        <a:lstStyle/>
        <a:p>
          <a:endParaRPr lang="en-US"/>
        </a:p>
      </dgm:t>
    </dgm:pt>
    <dgm:pt modelId="{D4A42EF0-17F3-6643-8FF1-ABDF22C68FE9}">
      <dgm:prSet/>
      <dgm:spPr/>
      <dgm:t>
        <a:bodyPr/>
        <a:lstStyle/>
        <a:p>
          <a:r>
            <a:rPr lang="en-US" b="1" dirty="0"/>
            <a:t>Model: Represents</a:t>
          </a:r>
          <a:r>
            <a:rPr lang="en-US" dirty="0"/>
            <a:t> the data structures for expenses, users, categories, etc.</a:t>
          </a:r>
        </a:p>
      </dgm:t>
    </dgm:pt>
    <dgm:pt modelId="{14A41F77-D10B-3944-BE94-3BC4582D6139}" type="parTrans" cxnId="{E214E433-DCD9-9C49-9AE2-A2B461E441A2}">
      <dgm:prSet/>
      <dgm:spPr/>
      <dgm:t>
        <a:bodyPr/>
        <a:lstStyle/>
        <a:p>
          <a:endParaRPr lang="en-US"/>
        </a:p>
      </dgm:t>
    </dgm:pt>
    <dgm:pt modelId="{ACB34D89-D218-444D-B931-929DB88E483B}" type="sibTrans" cxnId="{E214E433-DCD9-9C49-9AE2-A2B461E441A2}">
      <dgm:prSet/>
      <dgm:spPr/>
      <dgm:t>
        <a:bodyPr/>
        <a:lstStyle/>
        <a:p>
          <a:endParaRPr lang="en-US"/>
        </a:p>
      </dgm:t>
    </dgm:pt>
    <dgm:pt modelId="{349394DC-D902-954D-AAFF-857BFD1F72E8}">
      <dgm:prSet/>
      <dgm:spPr/>
      <dgm:t>
        <a:bodyPr/>
        <a:lstStyle/>
        <a:p>
          <a:r>
            <a:rPr lang="en-US" dirty="0"/>
            <a:t>View: The View layer is responsible for the UI components of the app.</a:t>
          </a:r>
        </a:p>
      </dgm:t>
    </dgm:pt>
    <dgm:pt modelId="{8AD00F4A-3AEC-7844-9A59-EB0990C7C2A5}" type="parTrans" cxnId="{A8BC46ED-8DBE-EC4B-A433-4DE938694D7A}">
      <dgm:prSet/>
      <dgm:spPr/>
      <dgm:t>
        <a:bodyPr/>
        <a:lstStyle/>
        <a:p>
          <a:endParaRPr lang="en-US"/>
        </a:p>
      </dgm:t>
    </dgm:pt>
    <dgm:pt modelId="{F300FB61-691D-9547-A841-51B5AB39120F}" type="sibTrans" cxnId="{A8BC46ED-8DBE-EC4B-A433-4DE938694D7A}">
      <dgm:prSet/>
      <dgm:spPr/>
      <dgm:t>
        <a:bodyPr/>
        <a:lstStyle/>
        <a:p>
          <a:endParaRPr lang="en-US"/>
        </a:p>
      </dgm:t>
    </dgm:pt>
    <dgm:pt modelId="{ADFAC568-00D6-3143-93E7-8C7C8C38218F}">
      <dgm:prSet/>
      <dgm:spPr/>
      <dgm:t>
        <a:bodyPr/>
        <a:lstStyle/>
        <a:p>
          <a:r>
            <a:rPr lang="en-US" b="1" dirty="0"/>
            <a:t>View Model</a:t>
          </a:r>
          <a:r>
            <a:rPr lang="en-US" dirty="0"/>
            <a:t>::The View Model acts as a bridge between the Model and View layers.</a:t>
          </a:r>
        </a:p>
      </dgm:t>
    </dgm:pt>
    <dgm:pt modelId="{D3D1CDB1-10C5-7144-B43A-B76B58E108D1}" type="parTrans" cxnId="{38999FDB-1630-854D-BAAF-6D518A72A2DE}">
      <dgm:prSet/>
      <dgm:spPr/>
      <dgm:t>
        <a:bodyPr/>
        <a:lstStyle/>
        <a:p>
          <a:endParaRPr lang="en-US"/>
        </a:p>
      </dgm:t>
    </dgm:pt>
    <dgm:pt modelId="{97AF6D00-FC6A-6D43-BA41-36186D732BAE}" type="sibTrans" cxnId="{38999FDB-1630-854D-BAAF-6D518A72A2DE}">
      <dgm:prSet/>
      <dgm:spPr/>
      <dgm:t>
        <a:bodyPr/>
        <a:lstStyle/>
        <a:p>
          <a:endParaRPr lang="en-US"/>
        </a:p>
      </dgm:t>
    </dgm:pt>
    <dgm:pt modelId="{17A0F2E2-8551-544A-B60C-C24779F823DC}" type="pres">
      <dgm:prSet presAssocID="{4C9856B1-479F-FF40-A909-95D916E99CB2}" presName="compositeShape" presStyleCnt="0">
        <dgm:presLayoutVars>
          <dgm:chMax val="7"/>
          <dgm:dir/>
          <dgm:resizeHandles val="exact"/>
        </dgm:presLayoutVars>
      </dgm:prSet>
      <dgm:spPr/>
    </dgm:pt>
    <dgm:pt modelId="{DEAD0ACE-D0C1-D244-88CD-E6F3BFA4CC99}" type="pres">
      <dgm:prSet presAssocID="{D4A42EF0-17F3-6643-8FF1-ABDF22C68FE9}" presName="circ1" presStyleLbl="vennNode1" presStyleIdx="0" presStyleCnt="3"/>
      <dgm:spPr/>
    </dgm:pt>
    <dgm:pt modelId="{F26FAFD1-4AFC-4B4C-B939-06A0F5CC6D83}" type="pres">
      <dgm:prSet presAssocID="{D4A42EF0-17F3-6643-8FF1-ABDF22C68FE9}" presName="circ1Tx" presStyleLbl="revTx" presStyleIdx="0" presStyleCnt="0">
        <dgm:presLayoutVars>
          <dgm:chMax val="0"/>
          <dgm:chPref val="0"/>
          <dgm:bulletEnabled val="1"/>
        </dgm:presLayoutVars>
      </dgm:prSet>
      <dgm:spPr/>
    </dgm:pt>
    <dgm:pt modelId="{736E8D7D-7A4B-204A-9300-9B5C2D97AD59}" type="pres">
      <dgm:prSet presAssocID="{349394DC-D902-954D-AAFF-857BFD1F72E8}" presName="circ2" presStyleLbl="vennNode1" presStyleIdx="1" presStyleCnt="3"/>
      <dgm:spPr/>
    </dgm:pt>
    <dgm:pt modelId="{30A8ABAE-0AFA-A84A-9C35-7E69C0D0A1C1}" type="pres">
      <dgm:prSet presAssocID="{349394DC-D902-954D-AAFF-857BFD1F72E8}" presName="circ2Tx" presStyleLbl="revTx" presStyleIdx="0" presStyleCnt="0">
        <dgm:presLayoutVars>
          <dgm:chMax val="0"/>
          <dgm:chPref val="0"/>
          <dgm:bulletEnabled val="1"/>
        </dgm:presLayoutVars>
      </dgm:prSet>
      <dgm:spPr/>
    </dgm:pt>
    <dgm:pt modelId="{3840DDD0-5783-0F4B-B4DC-CC0F262EFC55}" type="pres">
      <dgm:prSet presAssocID="{ADFAC568-00D6-3143-93E7-8C7C8C38218F}" presName="circ3" presStyleLbl="vennNode1" presStyleIdx="2" presStyleCnt="3"/>
      <dgm:spPr/>
    </dgm:pt>
    <dgm:pt modelId="{795A3BBF-6BEC-5A4E-8138-29A58FD72E1F}" type="pres">
      <dgm:prSet presAssocID="{ADFAC568-00D6-3143-93E7-8C7C8C38218F}" presName="circ3Tx" presStyleLbl="revTx" presStyleIdx="0" presStyleCnt="0">
        <dgm:presLayoutVars>
          <dgm:chMax val="0"/>
          <dgm:chPref val="0"/>
          <dgm:bulletEnabled val="1"/>
        </dgm:presLayoutVars>
      </dgm:prSet>
      <dgm:spPr/>
    </dgm:pt>
  </dgm:ptLst>
  <dgm:cxnLst>
    <dgm:cxn modelId="{0EDD251E-7744-454D-AA31-9052EAE2A8C7}" type="presOf" srcId="{ADFAC568-00D6-3143-93E7-8C7C8C38218F}" destId="{3840DDD0-5783-0F4B-B4DC-CC0F262EFC55}" srcOrd="1" destOrd="0" presId="urn:microsoft.com/office/officeart/2005/8/layout/venn1"/>
    <dgm:cxn modelId="{E214E433-DCD9-9C49-9AE2-A2B461E441A2}" srcId="{4C9856B1-479F-FF40-A909-95D916E99CB2}" destId="{D4A42EF0-17F3-6643-8FF1-ABDF22C68FE9}" srcOrd="0" destOrd="0" parTransId="{14A41F77-D10B-3944-BE94-3BC4582D6139}" sibTransId="{ACB34D89-D218-444D-B931-929DB88E483B}"/>
    <dgm:cxn modelId="{0219A83B-2DB0-0844-9204-DA37E7A8158B}" type="presOf" srcId="{D4A42EF0-17F3-6643-8FF1-ABDF22C68FE9}" destId="{DEAD0ACE-D0C1-D244-88CD-E6F3BFA4CC99}" srcOrd="1" destOrd="0" presId="urn:microsoft.com/office/officeart/2005/8/layout/venn1"/>
    <dgm:cxn modelId="{F3E4983F-69C8-264A-B8E9-4573D08F3EDC}" type="presOf" srcId="{ADFAC568-00D6-3143-93E7-8C7C8C38218F}" destId="{795A3BBF-6BEC-5A4E-8138-29A58FD72E1F}" srcOrd="0" destOrd="0" presId="urn:microsoft.com/office/officeart/2005/8/layout/venn1"/>
    <dgm:cxn modelId="{3F21CD53-5E58-7D4D-B048-C1E2D2A971CF}" type="presOf" srcId="{4C9856B1-479F-FF40-A909-95D916E99CB2}" destId="{17A0F2E2-8551-544A-B60C-C24779F823DC}" srcOrd="0" destOrd="0" presId="urn:microsoft.com/office/officeart/2005/8/layout/venn1"/>
    <dgm:cxn modelId="{0B81EB9A-5176-2044-9678-50E81484C786}" type="presOf" srcId="{349394DC-D902-954D-AAFF-857BFD1F72E8}" destId="{30A8ABAE-0AFA-A84A-9C35-7E69C0D0A1C1}" srcOrd="0" destOrd="0" presId="urn:microsoft.com/office/officeart/2005/8/layout/venn1"/>
    <dgm:cxn modelId="{DC222BCF-4DFB-0643-8CD0-94ADE7FDF234}" type="presOf" srcId="{D4A42EF0-17F3-6643-8FF1-ABDF22C68FE9}" destId="{F26FAFD1-4AFC-4B4C-B939-06A0F5CC6D83}" srcOrd="0" destOrd="0" presId="urn:microsoft.com/office/officeart/2005/8/layout/venn1"/>
    <dgm:cxn modelId="{38999FDB-1630-854D-BAAF-6D518A72A2DE}" srcId="{4C9856B1-479F-FF40-A909-95D916E99CB2}" destId="{ADFAC568-00D6-3143-93E7-8C7C8C38218F}" srcOrd="2" destOrd="0" parTransId="{D3D1CDB1-10C5-7144-B43A-B76B58E108D1}" sibTransId="{97AF6D00-FC6A-6D43-BA41-36186D732BAE}"/>
    <dgm:cxn modelId="{A8BC46ED-8DBE-EC4B-A433-4DE938694D7A}" srcId="{4C9856B1-479F-FF40-A909-95D916E99CB2}" destId="{349394DC-D902-954D-AAFF-857BFD1F72E8}" srcOrd="1" destOrd="0" parTransId="{8AD00F4A-3AEC-7844-9A59-EB0990C7C2A5}" sibTransId="{F300FB61-691D-9547-A841-51B5AB39120F}"/>
    <dgm:cxn modelId="{35BE8AF0-1DC5-F146-AE25-FF3E4F881223}" type="presOf" srcId="{349394DC-D902-954D-AAFF-857BFD1F72E8}" destId="{736E8D7D-7A4B-204A-9300-9B5C2D97AD59}" srcOrd="1" destOrd="0" presId="urn:microsoft.com/office/officeart/2005/8/layout/venn1"/>
    <dgm:cxn modelId="{9213483C-7601-4843-BDAD-3F7EC1A43DDF}" type="presParOf" srcId="{17A0F2E2-8551-544A-B60C-C24779F823DC}" destId="{DEAD0ACE-D0C1-D244-88CD-E6F3BFA4CC99}" srcOrd="0" destOrd="0" presId="urn:microsoft.com/office/officeart/2005/8/layout/venn1"/>
    <dgm:cxn modelId="{A5F7AF5C-D060-694C-8F77-9CBEABA5C5BC}" type="presParOf" srcId="{17A0F2E2-8551-544A-B60C-C24779F823DC}" destId="{F26FAFD1-4AFC-4B4C-B939-06A0F5CC6D83}" srcOrd="1" destOrd="0" presId="urn:microsoft.com/office/officeart/2005/8/layout/venn1"/>
    <dgm:cxn modelId="{7D132BC4-1D80-D440-A77C-A1D2979FD838}" type="presParOf" srcId="{17A0F2E2-8551-544A-B60C-C24779F823DC}" destId="{736E8D7D-7A4B-204A-9300-9B5C2D97AD59}" srcOrd="2" destOrd="0" presId="urn:microsoft.com/office/officeart/2005/8/layout/venn1"/>
    <dgm:cxn modelId="{3242AD81-6495-7F47-92E4-A8D0C7E68CED}" type="presParOf" srcId="{17A0F2E2-8551-544A-B60C-C24779F823DC}" destId="{30A8ABAE-0AFA-A84A-9C35-7E69C0D0A1C1}" srcOrd="3" destOrd="0" presId="urn:microsoft.com/office/officeart/2005/8/layout/venn1"/>
    <dgm:cxn modelId="{8E2AA209-A96F-EF4C-B5EB-D5FD4F1712CB}" type="presParOf" srcId="{17A0F2E2-8551-544A-B60C-C24779F823DC}" destId="{3840DDD0-5783-0F4B-B4DC-CC0F262EFC55}" srcOrd="4" destOrd="0" presId="urn:microsoft.com/office/officeart/2005/8/layout/venn1"/>
    <dgm:cxn modelId="{3C3779E2-AD0A-AE46-AB15-369FEF8299A7}" type="presParOf" srcId="{17A0F2E2-8551-544A-B60C-C24779F823DC}" destId="{795A3BBF-6BEC-5A4E-8138-29A58FD72E1F}"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FB661-B4BC-4470-B8C7-4780F5D02A54}">
      <dsp:nvSpPr>
        <dsp:cNvPr id="0" name=""/>
        <dsp:cNvSpPr/>
      </dsp:nvSpPr>
      <dsp:spPr>
        <a:xfrm>
          <a:off x="758524" y="241251"/>
          <a:ext cx="555292" cy="5552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19DC98-AD19-49C3-859F-4BF746ADBFD2}">
      <dsp:nvSpPr>
        <dsp:cNvPr id="0" name=""/>
        <dsp:cNvSpPr/>
      </dsp:nvSpPr>
      <dsp:spPr>
        <a:xfrm>
          <a:off x="419178" y="993506"/>
          <a:ext cx="123398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solidFill>
                <a:schemeClr val="bg1"/>
              </a:solidFill>
            </a:rPr>
            <a:t>Track Individual Expenses</a:t>
          </a:r>
          <a:r>
            <a:rPr lang="en-US" sz="1100" kern="1200" dirty="0">
              <a:solidFill>
                <a:schemeClr val="bg1"/>
              </a:solidFill>
            </a:rPr>
            <a:t> </a:t>
          </a:r>
        </a:p>
      </dsp:txBody>
      <dsp:txXfrm>
        <a:off x="419178" y="993506"/>
        <a:ext cx="1233984" cy="493593"/>
      </dsp:txXfrm>
    </dsp:sp>
    <dsp:sp modelId="{D8F6AD81-DB09-4910-918B-DB3C8551934A}">
      <dsp:nvSpPr>
        <dsp:cNvPr id="0" name=""/>
        <dsp:cNvSpPr/>
      </dsp:nvSpPr>
      <dsp:spPr>
        <a:xfrm>
          <a:off x="2208455" y="241251"/>
          <a:ext cx="555292" cy="5552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7BACE-7EFE-4994-9BDC-7839EE144C7D}">
      <dsp:nvSpPr>
        <dsp:cNvPr id="0" name=""/>
        <dsp:cNvSpPr/>
      </dsp:nvSpPr>
      <dsp:spPr>
        <a:xfrm>
          <a:off x="1869109" y="993506"/>
          <a:ext cx="123398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solidFill>
                <a:schemeClr val="bg1"/>
              </a:solidFill>
            </a:rPr>
            <a:t>Track Group Expenses</a:t>
          </a:r>
          <a:endParaRPr lang="en-US" sz="1100" kern="1200" dirty="0">
            <a:solidFill>
              <a:schemeClr val="bg1"/>
            </a:solidFill>
          </a:endParaRPr>
        </a:p>
      </dsp:txBody>
      <dsp:txXfrm>
        <a:off x="1869109" y="993506"/>
        <a:ext cx="1233984" cy="493593"/>
      </dsp:txXfrm>
    </dsp:sp>
    <dsp:sp modelId="{CE72C7CC-1FD3-443C-9E27-F45C2E47B55E}">
      <dsp:nvSpPr>
        <dsp:cNvPr id="0" name=""/>
        <dsp:cNvSpPr/>
      </dsp:nvSpPr>
      <dsp:spPr>
        <a:xfrm>
          <a:off x="3658387" y="241251"/>
          <a:ext cx="555292" cy="5552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BAC2D8-88E4-49BF-AE9D-CE8BF69BC824}">
      <dsp:nvSpPr>
        <dsp:cNvPr id="0" name=""/>
        <dsp:cNvSpPr/>
      </dsp:nvSpPr>
      <dsp:spPr>
        <a:xfrm>
          <a:off x="3319041" y="993506"/>
          <a:ext cx="123398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solidFill>
                <a:schemeClr val="bg1"/>
              </a:solidFill>
            </a:rPr>
            <a:t>Currency Conversion</a:t>
          </a:r>
          <a:r>
            <a:rPr lang="en-US" sz="1100" kern="1200" dirty="0">
              <a:solidFill>
                <a:schemeClr val="bg1"/>
              </a:solidFill>
            </a:rPr>
            <a:t> </a:t>
          </a:r>
        </a:p>
      </dsp:txBody>
      <dsp:txXfrm>
        <a:off x="3319041" y="993506"/>
        <a:ext cx="1233984" cy="493593"/>
      </dsp:txXfrm>
    </dsp:sp>
    <dsp:sp modelId="{2D89CBC1-582B-4097-B553-B785EEBCCF42}">
      <dsp:nvSpPr>
        <dsp:cNvPr id="0" name=""/>
        <dsp:cNvSpPr/>
      </dsp:nvSpPr>
      <dsp:spPr>
        <a:xfrm>
          <a:off x="5108318" y="241251"/>
          <a:ext cx="555292" cy="5552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12908E-FE38-49E1-86E5-9F69AB483329}">
      <dsp:nvSpPr>
        <dsp:cNvPr id="0" name=""/>
        <dsp:cNvSpPr/>
      </dsp:nvSpPr>
      <dsp:spPr>
        <a:xfrm>
          <a:off x="4768973" y="993506"/>
          <a:ext cx="123398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solidFill>
                <a:schemeClr val="bg1"/>
              </a:solidFill>
            </a:rPr>
            <a:t>User Experience</a:t>
          </a:r>
          <a:r>
            <a:rPr lang="en-US" sz="1100" kern="1200">
              <a:solidFill>
                <a:schemeClr val="bg1"/>
              </a:solidFill>
            </a:rPr>
            <a:t>:</a:t>
          </a:r>
        </a:p>
      </dsp:txBody>
      <dsp:txXfrm>
        <a:off x="4768973" y="993506"/>
        <a:ext cx="1233984" cy="493593"/>
      </dsp:txXfrm>
    </dsp:sp>
    <dsp:sp modelId="{C4CB1CBE-7518-425E-A971-471C72E43580}">
      <dsp:nvSpPr>
        <dsp:cNvPr id="0" name=""/>
        <dsp:cNvSpPr/>
      </dsp:nvSpPr>
      <dsp:spPr>
        <a:xfrm>
          <a:off x="2208455" y="1795596"/>
          <a:ext cx="555292" cy="5552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1C5D7A-85DD-47FD-8D0A-9537F732A06F}">
      <dsp:nvSpPr>
        <dsp:cNvPr id="0" name=""/>
        <dsp:cNvSpPr/>
      </dsp:nvSpPr>
      <dsp:spPr>
        <a:xfrm>
          <a:off x="1869109" y="2547850"/>
          <a:ext cx="123398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solidFill>
                <a:schemeClr val="bg1"/>
              </a:solidFill>
            </a:rPr>
            <a:t>Multi-User Support and Syncing</a:t>
          </a:r>
          <a:r>
            <a:rPr lang="en-US" sz="1100" kern="1200" dirty="0">
              <a:solidFill>
                <a:schemeClr val="bg1"/>
              </a:solidFill>
            </a:rPr>
            <a:t> </a:t>
          </a:r>
        </a:p>
      </dsp:txBody>
      <dsp:txXfrm>
        <a:off x="1869109" y="2547850"/>
        <a:ext cx="1233984" cy="493593"/>
      </dsp:txXfrm>
    </dsp:sp>
    <dsp:sp modelId="{011F825C-8BA9-4896-8085-A9573AC01883}">
      <dsp:nvSpPr>
        <dsp:cNvPr id="0" name=""/>
        <dsp:cNvSpPr/>
      </dsp:nvSpPr>
      <dsp:spPr>
        <a:xfrm>
          <a:off x="3658387" y="1795596"/>
          <a:ext cx="555292" cy="5552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85DBDD-94EE-42AA-897E-13793E272FA2}">
      <dsp:nvSpPr>
        <dsp:cNvPr id="0" name=""/>
        <dsp:cNvSpPr/>
      </dsp:nvSpPr>
      <dsp:spPr>
        <a:xfrm>
          <a:off x="3319041" y="2547850"/>
          <a:ext cx="123398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solidFill>
                <a:schemeClr val="bg1"/>
              </a:solidFill>
            </a:rPr>
            <a:t>Analytics and Reporting</a:t>
          </a:r>
          <a:endParaRPr lang="en-US" sz="1100" kern="1200" dirty="0">
            <a:solidFill>
              <a:schemeClr val="bg1"/>
            </a:solidFill>
          </a:endParaRPr>
        </a:p>
      </dsp:txBody>
      <dsp:txXfrm>
        <a:off x="3319041" y="2547850"/>
        <a:ext cx="1233984" cy="4935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D0ACE-D0C1-D244-88CD-E6F3BFA4CC99}">
      <dsp:nvSpPr>
        <dsp:cNvPr id="0" name=""/>
        <dsp:cNvSpPr/>
      </dsp:nvSpPr>
      <dsp:spPr>
        <a:xfrm>
          <a:off x="4101998" y="44348"/>
          <a:ext cx="2128723" cy="2128723"/>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t>Model: Represents</a:t>
          </a:r>
          <a:r>
            <a:rPr lang="en-US" sz="1200" kern="1200" dirty="0"/>
            <a:t> the data structures for expenses, users, categories, etc.</a:t>
          </a:r>
        </a:p>
      </dsp:txBody>
      <dsp:txXfrm>
        <a:off x="4385828" y="416874"/>
        <a:ext cx="1561063" cy="957925"/>
      </dsp:txXfrm>
    </dsp:sp>
    <dsp:sp modelId="{736E8D7D-7A4B-204A-9300-9B5C2D97AD59}">
      <dsp:nvSpPr>
        <dsp:cNvPr id="0" name=""/>
        <dsp:cNvSpPr/>
      </dsp:nvSpPr>
      <dsp:spPr>
        <a:xfrm>
          <a:off x="4870112" y="1374800"/>
          <a:ext cx="2128723" cy="2128723"/>
        </a:xfrm>
        <a:prstGeom prst="ellipse">
          <a:avLst/>
        </a:prstGeom>
        <a:solidFill>
          <a:schemeClr val="accent3">
            <a:alpha val="50000"/>
            <a:hueOff val="941835"/>
            <a:satOff val="-512"/>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View: The View layer is responsible for the UI components of the app.</a:t>
          </a:r>
        </a:p>
      </dsp:txBody>
      <dsp:txXfrm>
        <a:off x="5521147" y="1924720"/>
        <a:ext cx="1277233" cy="1170797"/>
      </dsp:txXfrm>
    </dsp:sp>
    <dsp:sp modelId="{3840DDD0-5783-0F4B-B4DC-CC0F262EFC55}">
      <dsp:nvSpPr>
        <dsp:cNvPr id="0" name=""/>
        <dsp:cNvSpPr/>
      </dsp:nvSpPr>
      <dsp:spPr>
        <a:xfrm>
          <a:off x="3333884" y="1374800"/>
          <a:ext cx="2128723" cy="2128723"/>
        </a:xfrm>
        <a:prstGeom prst="ellipse">
          <a:avLst/>
        </a:prstGeom>
        <a:solidFill>
          <a:schemeClr val="accent3">
            <a:alpha val="50000"/>
            <a:hueOff val="1883669"/>
            <a:satOff val="-1024"/>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t>View Model</a:t>
          </a:r>
          <a:r>
            <a:rPr lang="en-US" sz="1200" kern="1200" dirty="0"/>
            <a:t>::The View Model acts as a bridge between the Model and View layers.</a:t>
          </a:r>
        </a:p>
      </dsp:txBody>
      <dsp:txXfrm>
        <a:off x="3534338" y="1924720"/>
        <a:ext cx="1277233" cy="117079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12/14/24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dirty="0" err="1"/>
              <a:t>Splitly</a:t>
            </a:r>
            <a:br>
              <a:rPr lang="en-US" dirty="0"/>
            </a:br>
            <a:r>
              <a:rPr lang="en-US" dirty="0"/>
              <a:t>Expense Tracker</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dirty="0"/>
              <a:t>Sameer S Deshpande</a:t>
            </a:r>
          </a:p>
          <a:p>
            <a:endParaRPr lang="en-US" dirty="0"/>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Sameer S Deshpande</a:t>
            </a:r>
          </a:p>
          <a:p>
            <a:endParaRPr lang="en-US" dirty="0"/>
          </a:p>
        </p:txBody>
      </p:sp>
    </p:spTree>
    <p:extLst>
      <p:ext uri="{BB962C8B-B14F-4D97-AF65-F5344CB8AC3E}">
        <p14:creationId xmlns:p14="http://schemas.microsoft.com/office/powerpoint/2010/main" val="187770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CONTENTS</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2</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Introduction</a:t>
            </a:r>
          </a:p>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Design &amp; Approach</a:t>
            </a:r>
          </a:p>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Key Features</a:t>
            </a:r>
          </a:p>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Summary</a:t>
            </a:r>
          </a:p>
        </p:txBody>
      </p:sp>
      <p:sp>
        <p:nvSpPr>
          <p:cNvPr id="4" name="Footer Placeholder 3">
            <a:extLst>
              <a:ext uri="{FF2B5EF4-FFF2-40B4-BE49-F238E27FC236}">
                <a16:creationId xmlns:a16="http://schemas.microsoft.com/office/drawing/2014/main" id="{DDD0AE42-75AF-229C-2692-C10ADA4FFA83}"/>
              </a:ext>
            </a:extLst>
          </p:cNvPr>
          <p:cNvSpPr>
            <a:spLocks noGrp="1"/>
          </p:cNvSpPr>
          <p:nvPr>
            <p:ph type="ftr" sz="quarter" idx="10"/>
          </p:nvPr>
        </p:nvSpPr>
        <p:spPr/>
        <p:txBody>
          <a:bodyPr/>
          <a:lstStyle/>
          <a:p>
            <a:r>
              <a:rPr lang="en-US"/>
              <a:t>Crypto: investing &amp; trading</a:t>
            </a:r>
            <a:endParaRPr lang="en-US" dirty="0"/>
          </a:p>
        </p:txBody>
      </p:sp>
    </p:spTree>
    <p:extLst>
      <p:ext uri="{BB962C8B-B14F-4D97-AF65-F5344CB8AC3E}">
        <p14:creationId xmlns:p14="http://schemas.microsoft.com/office/powerpoint/2010/main" val="3548027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p:txBody>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In today's world, managing personal finances can be a complex and time-consuming task. With various types of expenses, from daily purchases to group expenses shared with friends or family, it becomes difficult to track and manage everything manually. Additionally, individuals often face challenges in keeping track of currency conversions when traveling abroad or dealing with multiple currencies.</a:t>
            </a:r>
          </a:p>
          <a:p>
            <a:endParaRPr lang="en-US" dirty="0"/>
          </a:p>
        </p:txBody>
      </p:sp>
    </p:spTree>
    <p:extLst>
      <p:ext uri="{BB962C8B-B14F-4D97-AF65-F5344CB8AC3E}">
        <p14:creationId xmlns:p14="http://schemas.microsoft.com/office/powerpoint/2010/main" val="338075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1DFE99B3-B562-BB61-7EB2-D0FD87534E74}"/>
              </a:ext>
            </a:extLst>
          </p:cNvPr>
          <p:cNvSpPr>
            <a:spLocks noGrp="1"/>
          </p:cNvSpPr>
          <p:nvPr>
            <p:ph type="sldNum" sz="quarter" idx="11"/>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4</a:t>
            </a:fld>
            <a:endParaRPr lang="en-US"/>
          </a:p>
        </p:txBody>
      </p:sp>
      <p:sp>
        <p:nvSpPr>
          <p:cNvPr id="10" name="Footer Placeholder 4">
            <a:extLst>
              <a:ext uri="{FF2B5EF4-FFF2-40B4-BE49-F238E27FC236}">
                <a16:creationId xmlns:a16="http://schemas.microsoft.com/office/drawing/2014/main" id="{221C6566-A510-0703-5E86-FD72CCA9B77A}"/>
              </a:ext>
            </a:extLst>
          </p:cNvPr>
          <p:cNvSpPr>
            <a:spLocks noGrp="1"/>
          </p:cNvSpPr>
          <p:nvPr>
            <p:ph type="ftr" sz="quarter" idx="10"/>
          </p:nvPr>
        </p:nvSpPr>
        <p:spPr>
          <a:xfrm>
            <a:off x="466344" y="6190488"/>
            <a:ext cx="2331720" cy="274320"/>
          </a:xfrm>
        </p:spPr>
        <p:txBody>
          <a:bodyPr anchor="ctr">
            <a:normAutofit/>
          </a:bodyPr>
          <a:lstStyle/>
          <a:p>
            <a:pPr>
              <a:spcAft>
                <a:spcPts val="600"/>
              </a:spcAft>
            </a:pPr>
            <a:r>
              <a:rPr lang="en-US"/>
              <a:t>Crypto: investing &amp; trading</a:t>
            </a:r>
          </a:p>
        </p:txBody>
      </p:sp>
      <p:sp>
        <p:nvSpPr>
          <p:cNvPr id="2" name="Title 1">
            <a:extLst>
              <a:ext uri="{FF2B5EF4-FFF2-40B4-BE49-F238E27FC236}">
                <a16:creationId xmlns:a16="http://schemas.microsoft.com/office/drawing/2014/main" id="{86815804-606A-1D52-F468-E0157A5689F6}"/>
              </a:ext>
            </a:extLst>
          </p:cNvPr>
          <p:cNvSpPr>
            <a:spLocks noGrp="1"/>
          </p:cNvSpPr>
          <p:nvPr>
            <p:ph type="title"/>
          </p:nvPr>
        </p:nvSpPr>
        <p:spPr>
          <a:xfrm>
            <a:off x="1536192" y="832104"/>
            <a:ext cx="8878824" cy="1069848"/>
          </a:xfrm>
        </p:spPr>
        <p:txBody>
          <a:bodyPr anchor="b">
            <a:normAutofit/>
          </a:bodyPr>
          <a:lstStyle/>
          <a:p>
            <a:r>
              <a:rPr lang="en-US" dirty="0"/>
              <a:t>Key Features</a:t>
            </a:r>
          </a:p>
        </p:txBody>
      </p:sp>
      <p:graphicFrame>
        <p:nvGraphicFramePr>
          <p:cNvPr id="12" name="Subtitle 2">
            <a:extLst>
              <a:ext uri="{FF2B5EF4-FFF2-40B4-BE49-F238E27FC236}">
                <a16:creationId xmlns:a16="http://schemas.microsoft.com/office/drawing/2014/main" id="{55C25703-A573-2385-08D7-638F1989305E}"/>
              </a:ext>
            </a:extLst>
          </p:cNvPr>
          <p:cNvGraphicFramePr>
            <a:graphicFrameLocks noGrp="1"/>
          </p:cNvGraphicFramePr>
          <p:nvPr>
            <p:ph idx="1"/>
            <p:extLst>
              <p:ext uri="{D42A27DB-BD31-4B8C-83A1-F6EECF244321}">
                <p14:modId xmlns:p14="http://schemas.microsoft.com/office/powerpoint/2010/main" val="1882058855"/>
              </p:ext>
            </p:extLst>
          </p:nvPr>
        </p:nvGraphicFramePr>
        <p:xfrm>
          <a:off x="1536192" y="2212848"/>
          <a:ext cx="6422136" cy="3282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7521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p:txBody>
          <a:bodyPr/>
          <a:lstStyle/>
          <a:p>
            <a:r>
              <a:rPr lang="en-US" dirty="0"/>
              <a:t>Design &amp; Approach</a:t>
            </a:r>
          </a:p>
        </p:txBody>
      </p:sp>
    </p:spTree>
    <p:extLst>
      <p:ext uri="{BB962C8B-B14F-4D97-AF65-F5344CB8AC3E}">
        <p14:creationId xmlns:p14="http://schemas.microsoft.com/office/powerpoint/2010/main" val="548476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F18B3-1145-1A02-9092-59CA4236BB63}"/>
              </a:ext>
            </a:extLst>
          </p:cNvPr>
          <p:cNvSpPr>
            <a:spLocks noGrp="1"/>
          </p:cNvSpPr>
          <p:nvPr>
            <p:ph type="title"/>
          </p:nvPr>
        </p:nvSpPr>
        <p:spPr>
          <a:xfrm>
            <a:off x="850392" y="832104"/>
            <a:ext cx="10881360" cy="1069848"/>
          </a:xfrm>
        </p:spPr>
        <p:txBody>
          <a:bodyPr vert="horz" lIns="91440" tIns="45720" rIns="91440" bIns="45720" rtlCol="0" anchor="b">
            <a:normAutofit/>
          </a:bodyPr>
          <a:lstStyle/>
          <a:p>
            <a:r>
              <a:rPr lang="en-US" b="1" kern="1200" cap="all" spc="600" baseline="0" dirty="0">
                <a:latin typeface="+mj-lt"/>
                <a:ea typeface="+mj-ea"/>
                <a:cs typeface="+mj-cs"/>
              </a:rPr>
              <a:t>Architecture</a:t>
            </a:r>
          </a:p>
        </p:txBody>
      </p:sp>
      <p:graphicFrame>
        <p:nvGraphicFramePr>
          <p:cNvPr id="6" name="Diagram 5">
            <a:extLst>
              <a:ext uri="{FF2B5EF4-FFF2-40B4-BE49-F238E27FC236}">
                <a16:creationId xmlns:a16="http://schemas.microsoft.com/office/drawing/2014/main" id="{CDB62DFE-5C95-493F-123F-994BEF01DBFB}"/>
              </a:ext>
            </a:extLst>
          </p:cNvPr>
          <p:cNvGraphicFramePr/>
          <p:nvPr>
            <p:extLst>
              <p:ext uri="{D42A27DB-BD31-4B8C-83A1-F6EECF244321}">
                <p14:modId xmlns:p14="http://schemas.microsoft.com/office/powerpoint/2010/main" val="1534432063"/>
              </p:ext>
            </p:extLst>
          </p:nvPr>
        </p:nvGraphicFramePr>
        <p:xfrm>
          <a:off x="1014984" y="2212848"/>
          <a:ext cx="10332720" cy="3547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3">
            <a:extLst>
              <a:ext uri="{FF2B5EF4-FFF2-40B4-BE49-F238E27FC236}">
                <a16:creationId xmlns:a16="http://schemas.microsoft.com/office/drawing/2014/main" id="{838C6407-502F-E127-525A-EF9B21A27688}"/>
              </a:ext>
            </a:extLst>
          </p:cNvPr>
          <p:cNvSpPr>
            <a:spLocks noGrp="1"/>
          </p:cNvSpPr>
          <p:nvPr>
            <p:ph type="sldNum" sz="quarter" idx="11"/>
          </p:nvPr>
        </p:nvSpPr>
        <p:spPr>
          <a:xfrm>
            <a:off x="329184" y="411480"/>
            <a:ext cx="521208" cy="310896"/>
          </a:xfrm>
        </p:spPr>
        <p:txBody>
          <a:bodyPr/>
          <a:lstStyle/>
          <a:p>
            <a:pPr>
              <a:spcAft>
                <a:spcPts val="600"/>
              </a:spcAft>
            </a:pPr>
            <a:fld id="{294A09A9-5501-47C1-A89A-A340965A2BE2}" type="slidenum">
              <a:rPr lang="en-US" smtClean="0"/>
              <a:pPr>
                <a:spcAft>
                  <a:spcPts val="600"/>
                </a:spcAft>
              </a:pPr>
              <a:t>6</a:t>
            </a:fld>
            <a:endParaRPr lang="en-US"/>
          </a:p>
        </p:txBody>
      </p:sp>
    </p:spTree>
    <p:extLst>
      <p:ext uri="{BB962C8B-B14F-4D97-AF65-F5344CB8AC3E}">
        <p14:creationId xmlns:p14="http://schemas.microsoft.com/office/powerpoint/2010/main" val="252718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3DE5E9A8-1156-DA99-7995-6A3857A1B87A}"/>
              </a:ext>
            </a:extLst>
          </p:cNvPr>
          <p:cNvPicPr>
            <a:picLocks noChangeAspect="1"/>
          </p:cNvPicPr>
          <p:nvPr/>
        </p:nvPicPr>
        <p:blipFill>
          <a:blip r:embed="rId2"/>
          <a:stretch>
            <a:fillRect/>
          </a:stretch>
        </p:blipFill>
        <p:spPr>
          <a:xfrm>
            <a:off x="9345478" y="259492"/>
            <a:ext cx="1977822" cy="4287798"/>
          </a:xfrm>
          <a:prstGeom prst="rect">
            <a:avLst/>
          </a:prstGeom>
        </p:spPr>
      </p:pic>
      <p:pic>
        <p:nvPicPr>
          <p:cNvPr id="6" name="Picture 5" descr="A screenshot of a mobile phone&#10;&#10;Description automatically generated">
            <a:extLst>
              <a:ext uri="{FF2B5EF4-FFF2-40B4-BE49-F238E27FC236}">
                <a16:creationId xmlns:a16="http://schemas.microsoft.com/office/drawing/2014/main" id="{38BB2FC4-E245-13CD-68FE-E89971A1CB69}"/>
              </a:ext>
            </a:extLst>
          </p:cNvPr>
          <p:cNvPicPr>
            <a:picLocks noChangeAspect="1"/>
          </p:cNvPicPr>
          <p:nvPr/>
        </p:nvPicPr>
        <p:blipFill>
          <a:blip r:embed="rId3"/>
          <a:stretch>
            <a:fillRect/>
          </a:stretch>
        </p:blipFill>
        <p:spPr>
          <a:xfrm>
            <a:off x="6750886" y="1025611"/>
            <a:ext cx="1977821" cy="4287795"/>
          </a:xfrm>
          <a:prstGeom prst="rect">
            <a:avLst/>
          </a:prstGeom>
        </p:spPr>
      </p:pic>
      <p:sp>
        <p:nvSpPr>
          <p:cNvPr id="7" name="TextBox 6">
            <a:extLst>
              <a:ext uri="{FF2B5EF4-FFF2-40B4-BE49-F238E27FC236}">
                <a16:creationId xmlns:a16="http://schemas.microsoft.com/office/drawing/2014/main" id="{C2423018-5066-3463-440D-CBAB72D8A458}"/>
              </a:ext>
            </a:extLst>
          </p:cNvPr>
          <p:cNvSpPr txBox="1"/>
          <p:nvPr/>
        </p:nvSpPr>
        <p:spPr>
          <a:xfrm>
            <a:off x="6561438" y="6253889"/>
            <a:ext cx="6734433" cy="369332"/>
          </a:xfrm>
          <a:prstGeom prst="rect">
            <a:avLst/>
          </a:prstGeom>
          <a:noFill/>
        </p:spPr>
        <p:txBody>
          <a:bodyPr wrap="square" rtlCol="0">
            <a:spAutoFit/>
          </a:bodyPr>
          <a:lstStyle/>
          <a:p>
            <a:r>
              <a:rPr lang="en-US" dirty="0">
                <a:solidFill>
                  <a:schemeClr val="bg1"/>
                </a:solidFill>
              </a:rPr>
              <a:t>Usage of Custom tab bar, Progressive bars, Lists, icons</a:t>
            </a:r>
          </a:p>
        </p:txBody>
      </p:sp>
    </p:spTree>
    <p:extLst>
      <p:ext uri="{BB962C8B-B14F-4D97-AF65-F5344CB8AC3E}">
        <p14:creationId xmlns:p14="http://schemas.microsoft.com/office/powerpoint/2010/main" val="187897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phone&#10;&#10;Description automatically generated">
            <a:extLst>
              <a:ext uri="{FF2B5EF4-FFF2-40B4-BE49-F238E27FC236}">
                <a16:creationId xmlns:a16="http://schemas.microsoft.com/office/drawing/2014/main" id="{B05ABF5D-3782-B592-FDE9-735A9407C0EE}"/>
              </a:ext>
            </a:extLst>
          </p:cNvPr>
          <p:cNvPicPr>
            <a:picLocks noChangeAspect="1"/>
          </p:cNvPicPr>
          <p:nvPr/>
        </p:nvPicPr>
        <p:blipFill>
          <a:blip r:embed="rId2"/>
          <a:stretch>
            <a:fillRect/>
          </a:stretch>
        </p:blipFill>
        <p:spPr>
          <a:xfrm>
            <a:off x="9681204" y="296560"/>
            <a:ext cx="1977821" cy="4287795"/>
          </a:xfrm>
          <a:prstGeom prst="rect">
            <a:avLst/>
          </a:prstGeom>
        </p:spPr>
      </p:pic>
      <p:pic>
        <p:nvPicPr>
          <p:cNvPr id="3" name="Picture 2" descr="A screenshot of a phone&#10;&#10;Description automatically generated">
            <a:extLst>
              <a:ext uri="{FF2B5EF4-FFF2-40B4-BE49-F238E27FC236}">
                <a16:creationId xmlns:a16="http://schemas.microsoft.com/office/drawing/2014/main" id="{D3055A0C-23E6-D8A7-30E2-8478847F737F}"/>
              </a:ext>
            </a:extLst>
          </p:cNvPr>
          <p:cNvPicPr>
            <a:picLocks noChangeAspect="1"/>
          </p:cNvPicPr>
          <p:nvPr/>
        </p:nvPicPr>
        <p:blipFill>
          <a:blip r:embed="rId3"/>
          <a:stretch>
            <a:fillRect/>
          </a:stretch>
        </p:blipFill>
        <p:spPr>
          <a:xfrm>
            <a:off x="6731469" y="1285100"/>
            <a:ext cx="1977823" cy="4287800"/>
          </a:xfrm>
          <a:prstGeom prst="rect">
            <a:avLst/>
          </a:prstGeom>
        </p:spPr>
      </p:pic>
      <p:sp>
        <p:nvSpPr>
          <p:cNvPr id="4" name="TextBox 3">
            <a:extLst>
              <a:ext uri="{FF2B5EF4-FFF2-40B4-BE49-F238E27FC236}">
                <a16:creationId xmlns:a16="http://schemas.microsoft.com/office/drawing/2014/main" id="{5DA6F470-0E50-11F1-D4AB-A5D32AA0282F}"/>
              </a:ext>
            </a:extLst>
          </p:cNvPr>
          <p:cNvSpPr txBox="1"/>
          <p:nvPr/>
        </p:nvSpPr>
        <p:spPr>
          <a:xfrm>
            <a:off x="5457567" y="6192108"/>
            <a:ext cx="6734433" cy="369332"/>
          </a:xfrm>
          <a:prstGeom prst="rect">
            <a:avLst/>
          </a:prstGeom>
          <a:noFill/>
        </p:spPr>
        <p:txBody>
          <a:bodyPr wrap="square" rtlCol="0">
            <a:spAutoFit/>
          </a:bodyPr>
          <a:lstStyle/>
          <a:p>
            <a:r>
              <a:rPr lang="en-US" dirty="0">
                <a:solidFill>
                  <a:schemeClr val="bg1"/>
                </a:solidFill>
              </a:rPr>
              <a:t>Usage of Charts, PDF Generation, Dark Mode, Currency Conversion</a:t>
            </a:r>
          </a:p>
        </p:txBody>
      </p:sp>
    </p:spTree>
    <p:extLst>
      <p:ext uri="{BB962C8B-B14F-4D97-AF65-F5344CB8AC3E}">
        <p14:creationId xmlns:p14="http://schemas.microsoft.com/office/powerpoint/2010/main" val="3055662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4C6D-C4F4-02F5-953E-B64609955584}"/>
              </a:ext>
            </a:extLst>
          </p:cNvPr>
          <p:cNvSpPr>
            <a:spLocks noGrp="1"/>
          </p:cNvSpPr>
          <p:nvPr>
            <p:ph type="title"/>
          </p:nvPr>
        </p:nvSpPr>
        <p:spPr/>
        <p:txBody>
          <a:bodyPr/>
          <a:lstStyle/>
          <a:p>
            <a:r>
              <a:rPr lang="en-US" dirty="0"/>
              <a:t>Lets talk about Tech</a:t>
            </a:r>
          </a:p>
        </p:txBody>
      </p:sp>
      <p:sp>
        <p:nvSpPr>
          <p:cNvPr id="3" name="Footer Placeholder 2">
            <a:extLst>
              <a:ext uri="{FF2B5EF4-FFF2-40B4-BE49-F238E27FC236}">
                <a16:creationId xmlns:a16="http://schemas.microsoft.com/office/drawing/2014/main" id="{84E3477A-C0CE-71EA-6C2D-4A5E288FEF5C}"/>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80A62066-4031-0B7D-CBEA-1D2D3B695204}"/>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6" name="TextBox 5">
            <a:extLst>
              <a:ext uri="{FF2B5EF4-FFF2-40B4-BE49-F238E27FC236}">
                <a16:creationId xmlns:a16="http://schemas.microsoft.com/office/drawing/2014/main" id="{CF4C7212-F20B-AA6C-F6F6-462BEB78A782}"/>
              </a:ext>
            </a:extLst>
          </p:cNvPr>
          <p:cNvSpPr txBox="1"/>
          <p:nvPr/>
        </p:nvSpPr>
        <p:spPr>
          <a:xfrm>
            <a:off x="1025611" y="1901952"/>
            <a:ext cx="9045146" cy="1200329"/>
          </a:xfrm>
          <a:prstGeom prst="rect">
            <a:avLst/>
          </a:prstGeom>
          <a:noFill/>
        </p:spPr>
        <p:txBody>
          <a:bodyPr wrap="square" rtlCol="0">
            <a:spAutoFit/>
          </a:bodyPr>
          <a:lstStyle/>
          <a:p>
            <a:r>
              <a:rPr lang="en-US" dirty="0">
                <a:solidFill>
                  <a:schemeClr val="bg1"/>
                </a:solidFill>
              </a:rPr>
              <a:t>MVVM (Model-View-</a:t>
            </a:r>
            <a:r>
              <a:rPr lang="en-US" dirty="0" err="1">
                <a:solidFill>
                  <a:schemeClr val="bg1"/>
                </a:solidFill>
              </a:rPr>
              <a:t>ViewModel</a:t>
            </a:r>
            <a:r>
              <a:rPr lang="en-US" dirty="0">
                <a:solidFill>
                  <a:schemeClr val="bg1"/>
                </a:solidFill>
              </a:rPr>
              <a:t>)</a:t>
            </a:r>
            <a:br>
              <a:rPr lang="en-US" dirty="0">
                <a:solidFill>
                  <a:schemeClr val="bg1"/>
                </a:solidFill>
              </a:rPr>
            </a:br>
            <a:r>
              <a:rPr lang="en-US" b="1" dirty="0">
                <a:solidFill>
                  <a:schemeClr val="bg1"/>
                </a:solidFill>
              </a:rPr>
              <a:t>Database: SQLite</a:t>
            </a:r>
          </a:p>
          <a:p>
            <a:endParaRPr lang="en-US" dirty="0"/>
          </a:p>
          <a:p>
            <a:endParaRPr lang="en-US" dirty="0"/>
          </a:p>
        </p:txBody>
      </p:sp>
    </p:spTree>
    <p:extLst>
      <p:ext uri="{BB962C8B-B14F-4D97-AF65-F5344CB8AC3E}">
        <p14:creationId xmlns:p14="http://schemas.microsoft.com/office/powerpoint/2010/main" val="4053049768"/>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2.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28</TotalTime>
  <Words>211</Words>
  <Application>Microsoft Macintosh PowerPoint</Application>
  <PresentationFormat>Widescreen</PresentationFormat>
  <Paragraphs>34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Segoe UI Light</vt:lpstr>
      <vt:lpstr>Times New Roman</vt:lpstr>
      <vt:lpstr>Tw Cen MT</vt:lpstr>
      <vt:lpstr>Office Theme</vt:lpstr>
      <vt:lpstr>Splitly Expense Tracker</vt:lpstr>
      <vt:lpstr>CONTENTS</vt:lpstr>
      <vt:lpstr>INTRODUCTION</vt:lpstr>
      <vt:lpstr>Key Features</vt:lpstr>
      <vt:lpstr>Design &amp; Approach</vt:lpstr>
      <vt:lpstr>Architecture</vt:lpstr>
      <vt:lpstr>PowerPoint Presentation</vt:lpstr>
      <vt:lpstr>PowerPoint Presentation</vt:lpstr>
      <vt:lpstr>Lets talk about Tech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Splitly Expense Tracker</dc:title>
  <dc:creator>Sameer Shashikant Deshpande</dc:creator>
  <cp:lastModifiedBy>Sameer Shashikant Deshpande</cp:lastModifiedBy>
  <cp:revision>1</cp:revision>
  <dcterms:created xsi:type="dcterms:W3CDTF">2024-12-14T09:37:37Z</dcterms:created>
  <dcterms:modified xsi:type="dcterms:W3CDTF">2024-12-14T10:05:40Z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